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6" r:id="rId5"/>
    <p:sldId id="27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79" r:id="rId14"/>
    <p:sldId id="264" r:id="rId15"/>
    <p:sldId id="265" r:id="rId16"/>
    <p:sldId id="272" r:id="rId17"/>
    <p:sldId id="268" r:id="rId18"/>
    <p:sldId id="269" r:id="rId19"/>
    <p:sldId id="266" r:id="rId20"/>
    <p:sldId id="267" r:id="rId21"/>
    <p:sldId id="281" r:id="rId22"/>
    <p:sldId id="277" r:id="rId23"/>
    <p:sldId id="280" r:id="rId24"/>
    <p:sldId id="270" r:id="rId25"/>
    <p:sldId id="275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959E"/>
    <a:srgbClr val="F5D7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6000" baseline="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EE9B4-C37A-4474-BAC2-7D0E40CAA0FA}" type="datetimeFigureOut">
              <a:rPr lang="en-GB" smtClean="0"/>
              <a:pPr/>
              <a:t>28/01/2013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FAE68-DBB3-4033-B534-2F5B650C14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Creating Documents</a:t>
            </a:r>
            <a:br>
              <a:rPr lang="en-GB" dirty="0" smtClean="0"/>
            </a:br>
            <a:r>
              <a:rPr lang="en-GB" sz="2700" dirty="0" smtClean="0"/>
              <a:t>with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Mind Mapping</a:t>
            </a:r>
            <a:br>
              <a:rPr lang="en-GB" dirty="0" smtClean="0"/>
            </a:br>
            <a:r>
              <a:rPr lang="en-GB" dirty="0" smtClean="0"/>
              <a:t>Software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 lnSpcReduction="10000"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an End to End approach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4 Expand Idea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01421" y="1615823"/>
            <a:ext cx="10745421" cy="4261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5a Review the 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5b Review the Out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Prepare for Export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6 Word Styles and Templ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6a Topic Level Mapped to Styl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81" y="0"/>
            <a:ext cx="908843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8b Topic to Style - regular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1891"/>
            <a:ext cx="9144000" cy="5794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8b Topic to Style - regular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1891"/>
            <a:ext cx="9144000" cy="5794218"/>
          </a:xfrm>
          <a:prstGeom prst="rect">
            <a:avLst/>
          </a:prstGeom>
        </p:spPr>
      </p:pic>
      <p:pic>
        <p:nvPicPr>
          <p:cNvPr id="4" name="Picture 3" descr="new-8c Topic to Style - irregular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263"/>
            <a:ext cx="9144000" cy="6779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8d Topic to Style - irregular to No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6484"/>
            <a:ext cx="9144000" cy="5965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7 Structure Tex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 rot="2029162">
            <a:off x="1666777" y="2693085"/>
            <a:ext cx="3217544" cy="1408382"/>
          </a:xfrm>
          <a:prstGeom prst="rightArrow">
            <a:avLst/>
          </a:prstGeom>
          <a:solidFill>
            <a:srgbClr val="F5D7DB"/>
          </a:solidFill>
          <a:ln>
            <a:solidFill>
              <a:srgbClr val="E395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Documents</a:t>
            </a:r>
            <a:endParaRPr lang="en-GB" dirty="0"/>
          </a:p>
        </p:txBody>
      </p:sp>
      <p:pic>
        <p:nvPicPr>
          <p:cNvPr id="6" name="Picture 5" descr="new-0 A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771" y="1340768"/>
            <a:ext cx="7378605" cy="14768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 descr="new-0 Targ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2527" y="3356993"/>
            <a:ext cx="4261381" cy="316835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8 Sub-Headings with No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new-8a Topic to Style - Notes in Heading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64" y="1624011"/>
            <a:ext cx="9111736" cy="3757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5c Review the Outline - Mind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Export and Review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9 Word Document after Ex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Tips and Pointers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Creating Documents</a:t>
            </a:r>
            <a:br>
              <a:rPr lang="en-GB" dirty="0" smtClean="0"/>
            </a:br>
            <a:r>
              <a:rPr lang="en-GB" sz="2700" dirty="0" smtClean="0"/>
              <a:t>with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Mind Mapping</a:t>
            </a:r>
            <a:br>
              <a:rPr lang="en-GB" dirty="0" smtClean="0"/>
            </a:br>
            <a:r>
              <a:rPr lang="en-GB" dirty="0" smtClean="0"/>
              <a:t>Software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 lnSpcReduction="10000"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an End to End approach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Write Documents This Way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mtClean="0"/>
              <a:t>How To Do It</a:t>
            </a:r>
            <a:endParaRPr lang="en-GB"/>
          </a:p>
        </p:txBody>
      </p:sp>
      <p:pic>
        <p:nvPicPr>
          <p:cNvPr id="3" name="Picture 1" descr="GQL57B.tmp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7920880" cy="34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Create the Content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1 Brainsto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2 Sort Sift Summari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3 Themes to Ide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new-3a What is an 'Idea'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4657"/>
            <a:ext cx="9144000" cy="570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37</Words>
  <Application>Microsoft Office PowerPoint</Application>
  <PresentationFormat>On-screen Show (4:3)</PresentationFormat>
  <Paragraphs>17</Paragraphs>
  <Slides>26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Creating Documents with  Mind Mapping Software</vt:lpstr>
      <vt:lpstr>Creating Documents</vt:lpstr>
      <vt:lpstr>Why Write Documents This Way</vt:lpstr>
      <vt:lpstr>How To Do It</vt:lpstr>
      <vt:lpstr>Create the Content</vt:lpstr>
      <vt:lpstr>Slide 6</vt:lpstr>
      <vt:lpstr>Slide 7</vt:lpstr>
      <vt:lpstr>Slide 8</vt:lpstr>
      <vt:lpstr>Slide 9</vt:lpstr>
      <vt:lpstr>Slide 10</vt:lpstr>
      <vt:lpstr>Slide 11</vt:lpstr>
      <vt:lpstr>Slide 12</vt:lpstr>
      <vt:lpstr>Prepare for Export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Export and Review</vt:lpstr>
      <vt:lpstr>Slide 24</vt:lpstr>
      <vt:lpstr>Tips and Pointers</vt:lpstr>
      <vt:lpstr>Creating Documents with  Mind Mapping Software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16</cp:revision>
  <dcterms:created xsi:type="dcterms:W3CDTF">2013-01-25T10:37:18Z</dcterms:created>
  <dcterms:modified xsi:type="dcterms:W3CDTF">2013-01-28T14:50:49Z</dcterms:modified>
</cp:coreProperties>
</file>